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7" r:id="rId3"/>
    <p:sldId id="259" r:id="rId4"/>
    <p:sldId id="260" r:id="rId5"/>
  </p:sldIdLst>
  <p:sldSz cx="155448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646133"/>
            <a:ext cx="13213080" cy="3501813"/>
          </a:xfrm>
        </p:spPr>
        <p:txBody>
          <a:bodyPr anchor="b"/>
          <a:lstStyle>
            <a:lvl1pPr algn="ctr"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5282989"/>
            <a:ext cx="11658600" cy="2428451"/>
          </a:xfr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55CD-F739-410F-A1D5-DD2C76723D0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3E267-7C49-4F98-8BA8-1F500925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65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55CD-F739-410F-A1D5-DD2C76723D0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3E267-7C49-4F98-8BA8-1F500925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55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507618"/>
            <a:ext cx="1340739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6731215"/>
            <a:ext cx="1340739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>
                    <a:tint val="82000"/>
                  </a:schemeClr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82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82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55CD-F739-410F-A1D5-DD2C76723D0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3E267-7C49-4F98-8BA8-1F500925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26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55CD-F739-410F-A1D5-DD2C76723D0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3E267-7C49-4F98-8BA8-1F500925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720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9"/>
            <a:ext cx="13407390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465706"/>
            <a:ext cx="6608565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3674110"/>
            <a:ext cx="6608565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55CD-F739-410F-A1D5-DD2C76723D0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3E267-7C49-4F98-8BA8-1F500925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70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55CD-F739-410F-A1D5-DD2C76723D0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3E267-7C49-4F98-8BA8-1F500925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7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55CD-F739-410F-A1D5-DD2C76723D0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3E267-7C49-4F98-8BA8-1F500925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58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6"/>
            <a:ext cx="7869555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55CD-F739-410F-A1D5-DD2C76723D0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3E267-7C49-4F98-8BA8-1F500925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4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448226"/>
            <a:ext cx="7869555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55CD-F739-410F-A1D5-DD2C76723D0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3E267-7C49-4F98-8BA8-1F500925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55CD-F739-410F-A1D5-DD2C76723D0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3E267-7C49-4F98-8BA8-1F500925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304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535517"/>
            <a:ext cx="335184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535517"/>
            <a:ext cx="9861233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55CD-F739-410F-A1D5-DD2C76723D0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3E267-7C49-4F98-8BA8-1F500925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53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9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1C55CD-F739-410F-A1D5-DD2C76723D0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9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53E267-7C49-4F98-8BA8-1F5009259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9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4C9D180-FC9F-0EC6-FB09-4A34E95E7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448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66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1D9B80BF-1683-FAF2-8321-CF595356F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448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462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B36677C5-1D64-7ADD-3D41-36BDB2579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448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014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report&#10;&#10;AI-generated content may be incorrect.">
            <a:extLst>
              <a:ext uri="{FF2B5EF4-FFF2-40B4-BE49-F238E27FC236}">
                <a16:creationId xmlns:a16="http://schemas.microsoft.com/office/drawing/2014/main" id="{27DAC4A6-BCF7-B210-96DC-5957BA281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448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11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Custom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Sandi Joralemon</dc:creator>
  <cp:lastModifiedBy>Sandi Joralemon</cp:lastModifiedBy>
  <cp:revision>1</cp:revision>
  <dcterms:created xsi:type="dcterms:W3CDTF">2025-04-17T19:09:07Z</dcterms:created>
  <dcterms:modified xsi:type="dcterms:W3CDTF">2025-04-17T19:12:43Z</dcterms:modified>
</cp:coreProperties>
</file>